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market Sans Bold" panose="020B0600000101010101" charset="-127"/>
      <p:bold r:id="rId16"/>
    </p:embeddedFont>
    <p:embeddedFont>
      <p:font typeface="Gmarket Sans Light" panose="020B0600000101010101" charset="-127"/>
      <p:regular r:id="rId17"/>
    </p:embeddedFont>
    <p:embeddedFont>
      <p:font typeface="Pretendard Bold" panose="020B0600000101010101" charset="-127"/>
      <p:bold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30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현 김" userId="ddee2d325f72014a" providerId="LiveId" clId="{E1588D20-03E0-4FE0-9C7F-8A9A1CEB8A1D}"/>
    <pc:docChg chg="modSld">
      <pc:chgData name="수현 김" userId="ddee2d325f72014a" providerId="LiveId" clId="{E1588D20-03E0-4FE0-9C7F-8A9A1CEB8A1D}" dt="2025-09-30T17:01:43.579" v="23" actId="20577"/>
      <pc:docMkLst>
        <pc:docMk/>
      </pc:docMkLst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56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6"/>
            <ac:picMk id="5" creationId="{D2DE0FE2-4267-400F-A0F6-CD20FDFB4811}"/>
          </ac:picMkLst>
        </pc:picChg>
      </pc:sldChg>
      <pc:sldChg chg="addSp delSp modSp mod modTransition modAnim">
        <pc:chgData name="수현 김" userId="ddee2d325f72014a" providerId="LiveId" clId="{E1588D20-03E0-4FE0-9C7F-8A9A1CEB8A1D}" dt="2025-09-30T17:01:43.579" v="23" actId="20577"/>
        <pc:sldMkLst>
          <pc:docMk/>
          <pc:sldMk cId="0" sldId="257"/>
        </pc:sldMkLst>
        <pc:spChg chg="mod">
          <ac:chgData name="수현 김" userId="ddee2d325f72014a" providerId="LiveId" clId="{E1588D20-03E0-4FE0-9C7F-8A9A1CEB8A1D}" dt="2025-09-30T17:01:43.579" v="23" actId="20577"/>
          <ac:spMkLst>
            <pc:docMk/>
            <pc:sldMk cId="0" sldId="257"/>
            <ac:spMk id="6" creationId="{00000000-0000-0000-0000-000000000000}"/>
          </ac:spMkLst>
        </pc:spChg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7"/>
            <ac:picMk id="7" creationId="{C50C6ED1-DE77-49CB-B911-834A1D8BCD21}"/>
          </ac:picMkLst>
        </pc:picChg>
      </pc:sldChg>
      <pc:sldChg chg="addSp delSp modSp mod modTransition modAnim">
        <pc:chgData name="수현 김" userId="ddee2d325f72014a" providerId="LiveId" clId="{E1588D20-03E0-4FE0-9C7F-8A9A1CEB8A1D}" dt="2025-09-29T12:30:29.613" v="5"/>
        <pc:sldMkLst>
          <pc:docMk/>
          <pc:sldMk cId="0" sldId="258"/>
        </pc:sldMkLst>
        <pc:spChg chg="mod">
          <ac:chgData name="수현 김" userId="ddee2d325f72014a" providerId="LiveId" clId="{E1588D20-03E0-4FE0-9C7F-8A9A1CEB8A1D}" dt="2025-09-29T11:53:06.550" v="0" actId="20577"/>
          <ac:spMkLst>
            <pc:docMk/>
            <pc:sldMk cId="0" sldId="258"/>
            <ac:spMk id="6" creationId="{00000000-0000-0000-0000-000000000000}"/>
          </ac:spMkLst>
        </pc:spChg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8"/>
            <ac:picMk id="8" creationId="{E6130A6F-DB17-4E55-9242-141B102DB59C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59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9"/>
            <ac:picMk id="10" creationId="{0CC69AE3-B68D-40A8-B7E4-7954A79E7B85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0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0"/>
            <ac:picMk id="12" creationId="{A0D441E0-03D6-48EC-9AE4-DEFE223B6307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1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1"/>
            <ac:picMk id="12" creationId="{630E44EB-4611-445E-8F09-FFA387E3B3A0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2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2"/>
            <ac:picMk id="14" creationId="{C508D66C-4CAD-48E0-9C54-FC6414A4EF78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3"/>
        </pc:sldMkLst>
        <pc:picChg chg="add del mod">
          <ac:chgData name="수현 김" userId="ddee2d325f72014a" providerId="LiveId" clId="{E1588D20-03E0-4FE0-9C7F-8A9A1CEB8A1D}" dt="2025-09-29T12:26:36.009" v="2"/>
          <ac:picMkLst>
            <pc:docMk/>
            <pc:sldMk cId="0" sldId="263"/>
            <ac:picMk id="7" creationId="{61E315BA-1E93-408F-944A-88AD72D3D28C}"/>
          </ac:picMkLst>
        </pc:picChg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3"/>
            <ac:picMk id="8" creationId="{B546F2BD-2EA8-44A6-9111-7BD6FC86124A}"/>
          </ac:picMkLst>
        </pc:picChg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4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5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6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7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8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42800" y="8051800"/>
            <a:ext cx="5092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2024182009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김정현</a:t>
            </a:r>
          </a:p>
          <a:p>
            <a:pPr lvl="0" algn="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2025.10.02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3900" y="2667000"/>
            <a:ext cx="117602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2D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프로그래밍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1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차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4483100"/>
            <a:ext cx="6172200" cy="354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2400300"/>
            <a:ext cx="33528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6900" y="3975100"/>
            <a:ext cx="8420100" cy="284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시작방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포탈방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무기방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1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고정으로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등장시키고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칸은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몬스터방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상자방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랜덤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방이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등장하도록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56600" y="7467600"/>
            <a:ext cx="914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정해두고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위치와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구성은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랜덤으로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배치한다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600" y="4445000"/>
            <a:ext cx="1041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2400300"/>
            <a:ext cx="43688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무기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&amp;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0100" y="3644900"/>
            <a:ext cx="14236700" cy="560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쿨타임이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직업마다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기본무기와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얻는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무기도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종료되면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사라진다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존재하는데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직업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숙련도를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쌓아야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열린다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예를들어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스킬까지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보유중인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하나를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골라서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시작한다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670300"/>
            <a:ext cx="16992600" cy="492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6299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도사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013200"/>
            <a:ext cx="16446500" cy="476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64516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사수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314700"/>
            <a:ext cx="16357600" cy="5994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76200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연금술사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9000" y="2032000"/>
            <a:ext cx="5207000" cy="619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spc="-200" dirty="0">
                <a:solidFill>
                  <a:srgbClr val="000000"/>
                </a:solidFill>
                <a:latin typeface="Gmarket Sans Light"/>
              </a:rPr>
              <a:t>01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altLang="en-US" sz="4000" spc="-200" dirty="0">
                <a:solidFill>
                  <a:srgbClr val="000000"/>
                </a:solidFill>
                <a:latin typeface="Gmarket Sans Light"/>
                <a:ea typeface="Gmarket Sans Light"/>
              </a:rPr>
              <a:t>게임 컨셉</a:t>
            </a: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 dirty="0">
                <a:solidFill>
                  <a:srgbClr val="000000"/>
                </a:solidFill>
                <a:latin typeface="Gmarket Sans Light"/>
              </a:rPr>
              <a:t>02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예상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게임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진행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흐름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 dirty="0">
                <a:solidFill>
                  <a:srgbClr val="000000"/>
                </a:solidFill>
                <a:latin typeface="Gmarket Sans Light"/>
              </a:rPr>
              <a:t>03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개발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일정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 dirty="0">
                <a:solidFill>
                  <a:srgbClr val="000000"/>
                </a:solidFill>
                <a:latin typeface="Gmarket Sans Light"/>
              </a:rPr>
              <a:t>04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상세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게임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기획서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711200"/>
            <a:ext cx="122301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758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5900" y="1765300"/>
            <a:ext cx="14439900" cy="751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핵심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컨셉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:</a:t>
            </a:r>
            <a:r>
              <a:rPr lang="en-US" sz="7000" b="0" i="0" u="none" strike="noStrike" spc="-7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세계의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균형을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유지하는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마법의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돌을</a:t>
            </a:r>
            <a:r>
              <a:rPr lang="en-US" alt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악당이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가져가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돌을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되찾기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위해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악당과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싸운다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500" b="0" i="0" u="none" strike="noStrike" spc="-300" dirty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설명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: </a:t>
            </a:r>
            <a:r>
              <a:rPr lang="en-US" sz="5000" b="1" i="0" u="none" strike="noStrike" spc="-5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골라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직업에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따른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스킬과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무기들로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스테이지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안의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몬스터를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물리친다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 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과정을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얻은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숙련도와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재료로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장비와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 err="1">
                <a:solidFill>
                  <a:srgbClr val="000000"/>
                </a:solidFill>
                <a:ea typeface="Gmarket Sans Light"/>
              </a:rPr>
              <a:t>스텟을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강화하여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더욱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강해진다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500" b="0" i="0" u="none" strike="noStrike" spc="-300" dirty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재미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요소</a:t>
            </a:r>
            <a:r>
              <a:rPr lang="en-US" sz="5500" b="0" i="0" u="none" strike="noStrike" spc="-500" dirty="0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직업마다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각기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다른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능력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랜덤으로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생성되는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맵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같은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직업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다른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능력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9900" y="1206500"/>
            <a:ext cx="4546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800" b="1" i="0" u="none" strike="noStrike">
                <a:solidFill>
                  <a:srgbClr val="000000"/>
                </a:solidFill>
                <a:ea typeface="Pretendard Regular"/>
              </a:rPr>
              <a:t>장르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4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3400" b="0" i="0" u="none" strike="noStrike">
                <a:solidFill>
                  <a:srgbClr val="000000"/>
                </a:solidFill>
                <a:latin typeface="Pretendard Regular"/>
              </a:rPr>
              <a:t>RPG, </a:t>
            </a:r>
            <a:r>
              <a:rPr lang="ko-KR" sz="3400" b="0" i="0" u="none" strike="noStrike">
                <a:solidFill>
                  <a:srgbClr val="000000"/>
                </a:solidFill>
                <a:ea typeface="Pretendard Regular"/>
              </a:rPr>
              <a:t>로그라이크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2197100"/>
            <a:ext cx="7848600" cy="588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80000">
            <a:off x="6705600" y="4673600"/>
            <a:ext cx="4000500" cy="91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7200" y="1206500"/>
            <a:ext cx="2616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선택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45900" y="3022600"/>
            <a:ext cx="3086100" cy="471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1.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도사</a:t>
            </a:r>
          </a:p>
          <a:p>
            <a:pPr lvl="0" algn="l">
              <a:lnSpc>
                <a:spcPct val="116199"/>
              </a:lnSpc>
            </a:pPr>
            <a:endParaRPr lang="ko-KR" sz="5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2.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사수</a:t>
            </a:r>
          </a:p>
          <a:p>
            <a:pPr lvl="0" algn="l">
              <a:lnSpc>
                <a:spcPct val="116199"/>
              </a:lnSpc>
            </a:pPr>
            <a:endParaRPr lang="ko-KR" sz="5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3.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연금술사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2387600"/>
            <a:ext cx="4622800" cy="643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7200" y="2641600"/>
            <a:ext cx="2616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능력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5900" y="4216400"/>
            <a:ext cx="5829300" cy="336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직업마다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단계까지의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초반에는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사용한다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숙련도를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올리면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열린다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2755900"/>
            <a:ext cx="16764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7DB249"/>
                </a:solidFill>
                <a:latin typeface="Pretendard Bold"/>
              </a:rPr>
              <a:t>1</a:t>
            </a:r>
            <a:r>
              <a:rPr lang="ko-KR" sz="5500" b="0" i="0" u="none" strike="noStrike">
                <a:solidFill>
                  <a:srgbClr val="7DB249"/>
                </a:solidFill>
                <a:ea typeface="Pretendard Bold"/>
              </a:rPr>
              <a:t>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3000" y="4191000"/>
            <a:ext cx="1778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568A35"/>
                </a:solidFill>
                <a:latin typeface="Pretendard Bold"/>
              </a:rPr>
              <a:t>2</a:t>
            </a:r>
            <a:r>
              <a:rPr lang="ko-KR" sz="5500" b="0" i="0" u="none" strike="noStrike">
                <a:solidFill>
                  <a:srgbClr val="568A35"/>
                </a:solidFill>
                <a:ea typeface="Pretendard Bold"/>
              </a:rPr>
              <a:t>단계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3000" y="5638800"/>
            <a:ext cx="17907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456E2A"/>
                </a:solidFill>
                <a:latin typeface="Pretendard Bold"/>
              </a:rPr>
              <a:t>3</a:t>
            </a:r>
            <a:r>
              <a:rPr lang="ko-KR" sz="5500" b="0" i="0" u="none" strike="noStrike">
                <a:solidFill>
                  <a:srgbClr val="456E2A"/>
                </a:solidFill>
                <a:ea typeface="Pretendard Bold"/>
              </a:rPr>
              <a:t>단계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905000"/>
            <a:ext cx="4229100" cy="40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295900"/>
            <a:ext cx="4686300" cy="392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1800" y="2171700"/>
            <a:ext cx="81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39400" y="3581400"/>
            <a:ext cx="7061200" cy="435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- 4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포탈을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크게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물리쳐야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1-4,2-4,3-4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스테이지에는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9100" y="2768600"/>
            <a:ext cx="5016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포탈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: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매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스테이지에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존재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900" y="6959600"/>
            <a:ext cx="4699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보스</a:t>
            </a:r>
            <a:r>
              <a:rPr lang="en-US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latin typeface="Pretendard Bold"/>
              </a:rPr>
              <a:t>: 1-4,2-4,3-4</a:t>
            </a: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에만</a:t>
            </a:r>
            <a:r>
              <a:rPr lang="en-US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존재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590800"/>
            <a:ext cx="6743700" cy="610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01600" y="2273300"/>
            <a:ext cx="81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2300" y="3911600"/>
            <a:ext cx="8470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몬스터방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강화방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무기방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상자방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5943600"/>
            <a:ext cx="6692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구조는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스테이지별로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다르고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배치는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랜덤이다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5200" y="5384800"/>
            <a:ext cx="774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8CCFF"/>
                </a:solidFill>
                <a:ea typeface="Pretendard Regular"/>
              </a:rPr>
              <a:t>포탈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16600" y="2616200"/>
            <a:ext cx="147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AFD485"/>
                </a:solidFill>
                <a:ea typeface="Pretendard Regular"/>
              </a:rPr>
              <a:t>시작위치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8200" y="79502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D8A69"/>
                </a:solidFill>
                <a:ea typeface="Pretendard Regular"/>
              </a:rPr>
              <a:t>상자방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67300" y="4521200"/>
            <a:ext cx="1562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CCD2F0"/>
                </a:solidFill>
                <a:ea typeface="Pretendard Regular"/>
              </a:rPr>
              <a:t>몬스터방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685800"/>
            <a:ext cx="12484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803400"/>
            <a:ext cx="10312400" cy="7251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3746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개발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일정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2641600"/>
            <a:ext cx="92583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2400300"/>
            <a:ext cx="7772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이름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: Shadow Knight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9300" y="8267700"/>
            <a:ext cx="8343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원작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게임인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소울나이트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(Soul Knight)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가져왔다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376</Words>
  <Application>Microsoft Office PowerPoint</Application>
  <PresentationFormat>사용자 지정</PresentationFormat>
  <Paragraphs>90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Regular</vt:lpstr>
      <vt:lpstr>Gmarket Sans Light</vt:lpstr>
      <vt:lpstr>Arial</vt:lpstr>
      <vt:lpstr>Gmarket Sans Bold</vt:lpstr>
      <vt:lpstr>Pretendard Bold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수현 김</cp:lastModifiedBy>
  <cp:revision>3</cp:revision>
  <dcterms:created xsi:type="dcterms:W3CDTF">2006-08-16T00:00:00Z</dcterms:created>
  <dcterms:modified xsi:type="dcterms:W3CDTF">2025-09-30T17:01:46Z</dcterms:modified>
</cp:coreProperties>
</file>